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40" r:id="rId1"/>
  </p:sldMasterIdLst>
  <p:notesMasterIdLst>
    <p:notesMasterId r:id="rId8"/>
  </p:notesMasterIdLst>
  <p:handoutMasterIdLst>
    <p:handoutMasterId r:id="rId9"/>
  </p:handoutMasterIdLst>
  <p:sldIdLst>
    <p:sldId id="256" r:id="rId2"/>
    <p:sldId id="267" r:id="rId3"/>
    <p:sldId id="281" r:id="rId4"/>
    <p:sldId id="269" r:id="rId5"/>
    <p:sldId id="270" r:id="rId6"/>
    <p:sldId id="278" r:id="rId7"/>
  </p:sldIdLst>
  <p:sldSz cx="12192000" cy="6858000"/>
  <p:notesSz cx="6858000" cy="9144000"/>
  <p:defaultTextStyle>
    <a:defPPr rtl="0"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E2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DA37D80-6434-44D0-A028-1B22A696006F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4" y="4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385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fr-FR"/>
          </a:p>
        </p:txBody>
      </p:sp>
      <p:sp>
        <p:nvSpPr>
          <p:cNvPr id="3" name="Espace réservé de la date 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385C458-973F-4CD6-9355-6DE70B8A0D6C}" type="datetime1">
              <a:rPr lang="fr-FR" smtClean="0"/>
              <a:t>22/08/2023</a:t>
            </a:fld>
            <a:endParaRPr lang="fr-FR"/>
          </a:p>
        </p:txBody>
      </p:sp>
      <p:sp>
        <p:nvSpPr>
          <p:cNvPr id="4" name="Espace réservé du pied de page 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402BA2C8-71FC-43D0-BD87-0547616971FA}" type="slidenum">
              <a:rPr lang="fr-F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921363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fr-FR" noProof="0"/>
          </a:p>
        </p:txBody>
      </p:sp>
      <p:sp>
        <p:nvSpPr>
          <p:cNvPr id="3" name="Espace réservé de la date 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7A2D3765-E299-4A54-8DAF-40715993522A}" type="datetime1">
              <a:rPr lang="fr-FR" noProof="0" smtClean="0"/>
              <a:t>22/08/2023</a:t>
            </a:fld>
            <a:endParaRPr lang="fr-FR" noProof="0"/>
          </a:p>
        </p:txBody>
      </p:sp>
      <p:sp>
        <p:nvSpPr>
          <p:cNvPr id="4" name="Espace réservé de l’image des diapositives 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dirty="0"/>
              <a:t>Modifier les styles du texte du masque</a:t>
            </a:r>
          </a:p>
          <a:p>
            <a:pPr lvl="1" rtl="0"/>
            <a:r>
              <a:rPr lang="fr-FR" noProof="0" dirty="0"/>
              <a:t>Deuxième niveau</a:t>
            </a:r>
          </a:p>
          <a:p>
            <a:pPr lvl="2" rtl="0"/>
            <a:r>
              <a:rPr lang="fr-FR" noProof="0" dirty="0"/>
              <a:t>Troisième niveau</a:t>
            </a:r>
          </a:p>
          <a:p>
            <a:pPr lvl="3" rtl="0"/>
            <a:r>
              <a:rPr lang="fr-FR" noProof="0" dirty="0"/>
              <a:t>Quatrième niveau</a:t>
            </a:r>
          </a:p>
          <a:p>
            <a:pPr lvl="4" rtl="0"/>
            <a:r>
              <a:rPr lang="fr-FR" noProof="0" dirty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fr-FR" noProof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C6539446-6953-447E-A4E3-E7CFBF870046}" type="slidenum">
              <a:rPr lang="fr-FR" noProof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142392923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6539446-6953-447E-A4E3-E7CFBF870046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06558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6539446-6953-447E-A4E3-E7CFBF870046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96834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6539446-6953-447E-A4E3-E7CFBF870046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00032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6539446-6953-447E-A4E3-E7CFBF870046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58964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6539446-6953-447E-A4E3-E7CFBF870046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17280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au3"/>
          <p:cNvSpPr/>
          <p:nvPr/>
        </p:nvSpPr>
        <p:spPr bwMode="gray">
          <a:xfrm>
            <a:off x="2552" y="5243129"/>
            <a:ext cx="12188952" cy="1614871"/>
          </a:xfrm>
          <a:prstGeom prst="rect">
            <a:avLst/>
          </a:prstGeom>
          <a:gradFill>
            <a:gsLst>
              <a:gs pos="833">
                <a:schemeClr val="accent2">
                  <a:lumMod val="60000"/>
                  <a:lumOff val="40000"/>
                  <a:alpha val="38000"/>
                </a:schemeClr>
              </a:gs>
              <a:gs pos="23000">
                <a:schemeClr val="accent2">
                  <a:lumMod val="60000"/>
                  <a:lumOff val="40000"/>
                </a:schemeClr>
              </a:gs>
              <a:gs pos="100000">
                <a:schemeClr val="accent2">
                  <a:lumMod val="20000"/>
                  <a:lumOff val="80000"/>
                  <a:alpha val="89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sp>
        <p:nvSpPr>
          <p:cNvPr id="5" name="ciel"/>
          <p:cNvSpPr/>
          <p:nvPr/>
        </p:nvSpPr>
        <p:spPr bwMode="white">
          <a:xfrm>
            <a:off x="2552" y="0"/>
            <a:ext cx="12188952" cy="5334000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  <a:alpha val="80000"/>
                </a:schemeClr>
              </a:gs>
              <a:gs pos="99000">
                <a:schemeClr val="accent2">
                  <a:lumMod val="20000"/>
                  <a:lumOff val="80000"/>
                  <a:alpha val="6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pic>
        <p:nvPicPr>
          <p:cNvPr id="6" name="eau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4" r="9901"/>
          <a:stretch/>
        </p:blipFill>
        <p:spPr bwMode="ltGray">
          <a:xfrm>
            <a:off x="-1425" y="5497897"/>
            <a:ext cx="12188952" cy="463209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eau1"/>
          <p:cNvPicPr>
            <a:picLocks noChangeAspect="1"/>
          </p:cNvPicPr>
          <p:nvPr/>
        </p:nvPicPr>
        <p:blipFill rotWithShape="1"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18" r="6356"/>
          <a:stretch/>
        </p:blipFill>
        <p:spPr bwMode="gray">
          <a:xfrm flipH="1">
            <a:off x="-1425" y="5221111"/>
            <a:ext cx="12188952" cy="268288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 7"/>
          <p:cNvSpPr/>
          <p:nvPr/>
        </p:nvSpPr>
        <p:spPr>
          <a:xfrm>
            <a:off x="-1425" y="5961106"/>
            <a:ext cx="12188952" cy="896846"/>
          </a:xfrm>
          <a:prstGeom prst="rect">
            <a:avLst/>
          </a:prstGeom>
          <a:gradFill>
            <a:gsLst>
              <a:gs pos="25000">
                <a:schemeClr val="accent6">
                  <a:lumMod val="60000"/>
                  <a:lumOff val="40000"/>
                  <a:alpha val="0"/>
                </a:schemeClr>
              </a:gs>
              <a:gs pos="100000">
                <a:schemeClr val="accent6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sp>
        <p:nvSpPr>
          <p:cNvPr id="2" name="Titre 1"/>
          <p:cNvSpPr>
            <a:spLocks noGrp="1"/>
          </p:cNvSpPr>
          <p:nvPr>
            <p:ph type="ctrTitle" hasCustomPrompt="1"/>
          </p:nvPr>
        </p:nvSpPr>
        <p:spPr>
          <a:xfrm>
            <a:off x="1305872" y="1309047"/>
            <a:ext cx="9602789" cy="2667000"/>
          </a:xfrm>
        </p:spPr>
        <p:txBody>
          <a:bodyPr rtlCol="0" anchor="b">
            <a:noAutofit/>
          </a:bodyPr>
          <a:lstStyle>
            <a:lvl1pPr algn="ctr" rtl="0">
              <a:defRPr sz="6000"/>
            </a:lvl1pPr>
          </a:lstStyle>
          <a:p>
            <a:pPr rtl="0"/>
            <a:r>
              <a:rPr lang="fr-FR" noProof="0" dirty="0"/>
              <a:t>Cliquez pour modifier le style du titre</a:t>
            </a:r>
          </a:p>
        </p:txBody>
      </p:sp>
      <p:sp>
        <p:nvSpPr>
          <p:cNvPr id="3" name="Sous-titre 2"/>
          <p:cNvSpPr>
            <a:spLocks noGrp="1"/>
          </p:cNvSpPr>
          <p:nvPr>
            <p:ph type="subTitle" idx="1"/>
          </p:nvPr>
        </p:nvSpPr>
        <p:spPr>
          <a:xfrm>
            <a:off x="1305872" y="4038600"/>
            <a:ext cx="9601200" cy="990600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 cap="all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pPr rtl="0"/>
            <a:r>
              <a:rPr lang="fr-FR" noProof="0"/>
              <a:t>Modifiez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2942361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fr-FR" noProof="0" dirty="0"/>
              <a:t>Cliquez pour modifier le style du titre</a:t>
            </a:r>
          </a:p>
        </p:txBody>
      </p:sp>
      <p:sp>
        <p:nvSpPr>
          <p:cNvPr id="3" name="Espace réservé du texte vertical 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1pPr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noProof="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r-FR" noProof="0"/>
              <a:t>Ajouter un pied de page</a:t>
            </a:r>
          </a:p>
        </p:txBody>
      </p:sp>
      <p:sp>
        <p:nvSpPr>
          <p:cNvPr id="4" name="Espace réservé de la date 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21BC880-3F75-47D6-834D-5D37D56C2106}" type="datetime1">
              <a:rPr lang="fr-FR" noProof="0" smtClean="0"/>
              <a:t>22/08/2023</a:t>
            </a:fld>
            <a:endParaRPr lang="fr-FR" noProof="0"/>
          </a:p>
        </p:txBody>
      </p:sp>
      <p:sp>
        <p:nvSpPr>
          <p:cNvPr id="6" name="Espace réservé du numéro de diapositive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fr-FR" noProof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3536256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 1"/>
          <p:cNvSpPr>
            <a:spLocks noGrp="1"/>
          </p:cNvSpPr>
          <p:nvPr>
            <p:ph type="title" orient="vert" hasCustomPrompt="1"/>
          </p:nvPr>
        </p:nvSpPr>
        <p:spPr>
          <a:xfrm>
            <a:off x="8724900" y="274638"/>
            <a:ext cx="2628900" cy="5440362"/>
          </a:xfrm>
        </p:spPr>
        <p:txBody>
          <a:bodyPr vert="eaVert" rtlCol="0"/>
          <a:lstStyle>
            <a:lvl1pPr rtl="0">
              <a:defRPr/>
            </a:lvl1pPr>
          </a:lstStyle>
          <a:p>
            <a:pPr rtl="0"/>
            <a:r>
              <a:rPr lang="fr-FR" noProof="0" dirty="0"/>
              <a:t>Cliquez pour modifier le style du titre</a:t>
            </a:r>
          </a:p>
        </p:txBody>
      </p:sp>
      <p:sp>
        <p:nvSpPr>
          <p:cNvPr id="3" name="Espace réservé du texte vertical 2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7734300" cy="5440362"/>
          </a:xfrm>
        </p:spPr>
        <p:txBody>
          <a:bodyPr vert="eaVert" rtlCol="0"/>
          <a:lstStyle>
            <a:lvl1pPr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noProof="0" dirty="0"/>
          </a:p>
        </p:txBody>
      </p:sp>
      <p:sp>
        <p:nvSpPr>
          <p:cNvPr id="5" name="Espace réservé du pied de page 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r-FR" noProof="0"/>
              <a:t>Ajouter un pied de page</a:t>
            </a:r>
          </a:p>
        </p:txBody>
      </p:sp>
      <p:sp>
        <p:nvSpPr>
          <p:cNvPr id="4" name="Espace réservé de la date 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1D5B5B3-E29A-4F25-97AF-2305BC408517}" type="datetime1">
              <a:rPr lang="fr-FR" noProof="0" smtClean="0"/>
              <a:t>22/08/2023</a:t>
            </a:fld>
            <a:endParaRPr lang="fr-FR" noProof="0"/>
          </a:p>
        </p:txBody>
      </p:sp>
      <p:sp>
        <p:nvSpPr>
          <p:cNvPr id="6" name="Espace réservé du numéro de diapositive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fr-FR" noProof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1358651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fr-FR" noProof="0" dirty="0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noProof="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r-FR" noProof="0"/>
              <a:t>Ajouter un pied de page</a:t>
            </a:r>
          </a:p>
        </p:txBody>
      </p:sp>
      <p:sp>
        <p:nvSpPr>
          <p:cNvPr id="4" name="Espace réservé de la date 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791DEAA-409B-49F4-B2B9-2A8B267D9D5E}" type="datetime1">
              <a:rPr lang="fr-FR" noProof="0" smtClean="0"/>
              <a:t>22/08/2023</a:t>
            </a:fld>
            <a:endParaRPr lang="fr-FR" noProof="0"/>
          </a:p>
        </p:txBody>
      </p:sp>
      <p:sp>
        <p:nvSpPr>
          <p:cNvPr id="6" name="Espace réservé du numéro de diapositive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fr-FR" noProof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3405082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iel"/>
          <p:cNvSpPr/>
          <p:nvPr/>
        </p:nvSpPr>
        <p:spPr>
          <a:xfrm>
            <a:off x="2552" y="-1"/>
            <a:ext cx="12188952" cy="6858002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  <a:alpha val="80000"/>
                </a:schemeClr>
              </a:gs>
              <a:gs pos="99000">
                <a:schemeClr val="accent2">
                  <a:lumMod val="20000"/>
                  <a:lumOff val="80000"/>
                  <a:alpha val="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2960" rtlCol="0" anchor="ctr"/>
          <a:lstStyle/>
          <a:p>
            <a:pPr algn="ctr" rtl="0"/>
            <a:endParaRPr lang="fr-FR" noProof="0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1293813" y="1309047"/>
            <a:ext cx="9601252" cy="2667000"/>
          </a:xfrm>
        </p:spPr>
        <p:txBody>
          <a:bodyPr rtlCol="0" anchor="b">
            <a:normAutofit/>
          </a:bodyPr>
          <a:lstStyle>
            <a:lvl1pPr algn="ctr" rtl="0">
              <a:defRPr sz="6000" b="0"/>
            </a:lvl1pPr>
          </a:lstStyle>
          <a:p>
            <a:pPr rtl="0"/>
            <a:r>
              <a:rPr lang="fr-FR" noProof="0" dirty="0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293813" y="4038600"/>
            <a:ext cx="9601200" cy="1143000"/>
          </a:xfrm>
        </p:spPr>
        <p:txBody>
          <a:bodyPr rtlCol="0" anchor="t">
            <a:normAutofit/>
          </a:bodyPr>
          <a:lstStyle>
            <a:lvl1pPr marL="0" indent="0" algn="ctr">
              <a:spcBef>
                <a:spcPts val="0"/>
              </a:spcBef>
              <a:buNone/>
              <a:defRPr sz="2000" cap="all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u pied de page 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r-FR" noProof="0"/>
              <a:t>Ajouter un pied de page</a:t>
            </a:r>
          </a:p>
        </p:txBody>
      </p:sp>
      <p:sp>
        <p:nvSpPr>
          <p:cNvPr id="4" name="Espace réservé de la date 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CB78A33-8B0E-405E-8687-CE4C46D495EA}" type="datetime1">
              <a:rPr lang="fr-FR" noProof="0" smtClean="0"/>
              <a:t>22/08/2023</a:t>
            </a:fld>
            <a:endParaRPr lang="fr-FR" noProof="0"/>
          </a:p>
        </p:txBody>
      </p:sp>
      <p:sp>
        <p:nvSpPr>
          <p:cNvPr id="6" name="Espace réservé du numéro de diapositive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fr-FR" noProof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3043559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fr-FR" noProof="0" dirty="0"/>
              <a:t>Cliquez pour modifier le style du titre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278880" y="1572768"/>
            <a:ext cx="4572000" cy="4142232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noProof="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341120" y="1572768"/>
            <a:ext cx="4572000" cy="4142232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noProof="0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r-FR" noProof="0"/>
              <a:t>Ajouter un pied de page</a:t>
            </a:r>
          </a:p>
        </p:txBody>
      </p:sp>
      <p:sp>
        <p:nvSpPr>
          <p:cNvPr id="5" name="Espace réservé de la date 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BDB1787-87B8-4A67-BF57-350B14A7EA35}" type="datetime1">
              <a:rPr lang="fr-FR" noProof="0" smtClean="0"/>
              <a:t>22/08/2023</a:t>
            </a:fld>
            <a:endParaRPr lang="fr-FR" noProof="0"/>
          </a:p>
        </p:txBody>
      </p:sp>
      <p:sp>
        <p:nvSpPr>
          <p:cNvPr id="7" name="Espace réservé du numéro de diapositive 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fr-FR" noProof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4249378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 9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fr-FR" noProof="0" dirty="0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41120" y="1572768"/>
            <a:ext cx="4572000" cy="766588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341120" y="2365861"/>
            <a:ext cx="4572000" cy="3349140"/>
          </a:xfrm>
        </p:spPr>
        <p:txBody>
          <a:bodyPr rtlCol="0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noProof="0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278880" y="1572768"/>
            <a:ext cx="4572000" cy="766588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278880" y="2365861"/>
            <a:ext cx="4572000" cy="3349140"/>
          </a:xfrm>
        </p:spPr>
        <p:txBody>
          <a:bodyPr rtlCol="0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noProof="0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r-FR" noProof="0"/>
              <a:t>Ajouter un pied de page</a:t>
            </a:r>
          </a:p>
        </p:txBody>
      </p:sp>
      <p:sp>
        <p:nvSpPr>
          <p:cNvPr id="7" name="Espace réservé de la date 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0267729-38BF-46F1-A56E-82CC8EC2022B}" type="datetime1">
              <a:rPr lang="fr-FR" noProof="0" smtClean="0"/>
              <a:t>22/08/2023</a:t>
            </a:fld>
            <a:endParaRPr lang="fr-FR" noProof="0"/>
          </a:p>
        </p:txBody>
      </p:sp>
      <p:sp>
        <p:nvSpPr>
          <p:cNvPr id="9" name="Espace réservé du numéro de diapositive 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fr-FR" noProof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1072378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uniqu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 5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fr-FR" noProof="0" dirty="0"/>
              <a:t>Cliquez pour modifier le style du titre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r-FR" noProof="0"/>
              <a:t>Ajouter un pied de page</a:t>
            </a:r>
          </a:p>
        </p:txBody>
      </p:sp>
      <p:sp>
        <p:nvSpPr>
          <p:cNvPr id="3" name="Espace réservé de la date 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8E5DDE4-2EAA-4E42-B310-10C82BE0789E}" type="datetime1">
              <a:rPr lang="fr-FR" noProof="0" smtClean="0"/>
              <a:t>22/08/2023</a:t>
            </a:fld>
            <a:endParaRPr lang="fr-FR" noProof="0"/>
          </a:p>
        </p:txBody>
      </p:sp>
      <p:sp>
        <p:nvSpPr>
          <p:cNvPr id="5" name="Espace réservé du numéro de diapositive 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fr-FR" noProof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3681886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iel"/>
          <p:cNvSpPr/>
          <p:nvPr/>
        </p:nvSpPr>
        <p:spPr>
          <a:xfrm>
            <a:off x="2552" y="-1"/>
            <a:ext cx="12188952" cy="6858002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  <a:alpha val="80000"/>
                </a:schemeClr>
              </a:gs>
              <a:gs pos="99000">
                <a:schemeClr val="accent2">
                  <a:lumMod val="20000"/>
                  <a:lumOff val="80000"/>
                  <a:alpha val="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2960" rtlCol="0" anchor="ctr"/>
          <a:lstStyle/>
          <a:p>
            <a:pPr algn="ctr" rtl="0"/>
            <a:endParaRPr lang="fr-FR" noProof="0"/>
          </a:p>
        </p:txBody>
      </p:sp>
      <p:sp>
        <p:nvSpPr>
          <p:cNvPr id="3" name="Espace réservé du pied de page 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r-FR" noProof="0"/>
              <a:t>Ajouter un pied de page</a:t>
            </a:r>
          </a:p>
        </p:txBody>
      </p:sp>
      <p:sp>
        <p:nvSpPr>
          <p:cNvPr id="2" name="Espace réservé de la date 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13772F6-4139-455B-AE97-FC0BB3E87AE5}" type="datetime1">
              <a:rPr lang="fr-FR" noProof="0" smtClean="0"/>
              <a:t>22/08/2023</a:t>
            </a:fld>
            <a:endParaRPr lang="fr-FR" noProof="0"/>
          </a:p>
        </p:txBody>
      </p:sp>
      <p:sp>
        <p:nvSpPr>
          <p:cNvPr id="4" name="Espace réservé du numéro de diapositive 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fr-FR" noProof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492262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8127479" y="762000"/>
            <a:ext cx="3377133" cy="2743200"/>
          </a:xfrm>
        </p:spPr>
        <p:txBody>
          <a:bodyPr rtlCol="0" anchor="b">
            <a:normAutofit/>
          </a:bodyPr>
          <a:lstStyle>
            <a:lvl1pPr rtl="0">
              <a:defRPr sz="3200" b="0"/>
            </a:lvl1pPr>
          </a:lstStyle>
          <a:p>
            <a:pPr rtl="0"/>
            <a:r>
              <a:rPr lang="fr-FR" noProof="0" dirty="0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60413" y="685800"/>
            <a:ext cx="6858000" cy="45720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noProof="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127479" y="3554104"/>
            <a:ext cx="3377133" cy="1703696"/>
          </a:xfrm>
        </p:spPr>
        <p:txBody>
          <a:bodyPr rtlCol="0">
            <a:normAutofit/>
          </a:bodyPr>
          <a:lstStyle>
            <a:lvl1pPr marL="0" indent="0">
              <a:lnSpc>
                <a:spcPct val="90000"/>
              </a:lnSpc>
              <a:spcBef>
                <a:spcPts val="8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pied de page 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r-FR" noProof="0"/>
              <a:t>Ajouter un pied de page</a:t>
            </a:r>
          </a:p>
        </p:txBody>
      </p:sp>
      <p:sp>
        <p:nvSpPr>
          <p:cNvPr id="5" name="Espace réservé de la date 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F27E480-657E-488A-B541-F97122977A6A}" type="datetime1">
              <a:rPr lang="fr-FR" noProof="0" smtClean="0"/>
              <a:t>22/08/2023</a:t>
            </a:fld>
            <a:endParaRPr lang="fr-FR" noProof="0"/>
          </a:p>
        </p:txBody>
      </p:sp>
      <p:sp>
        <p:nvSpPr>
          <p:cNvPr id="7" name="Espace réservé du numéro de diapositive 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fr-FR" noProof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1483897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8127479" y="762000"/>
            <a:ext cx="3377133" cy="2743200"/>
          </a:xfrm>
        </p:spPr>
        <p:txBody>
          <a:bodyPr rtlCol="0" anchor="b">
            <a:normAutofit/>
          </a:bodyPr>
          <a:lstStyle>
            <a:lvl1pPr rtl="0">
              <a:defRPr sz="3400" b="0"/>
            </a:lvl1pPr>
          </a:lstStyle>
          <a:p>
            <a:pPr rtl="0"/>
            <a:r>
              <a:rPr lang="fr-FR" noProof="0" dirty="0"/>
              <a:t>Cliquez pour modifier le style du titre</a:t>
            </a:r>
          </a:p>
        </p:txBody>
      </p:sp>
      <p:sp>
        <p:nvSpPr>
          <p:cNvPr id="3" name="Espace réservé d’image 2" descr="Espace réservé vide pour ajouter une image. Cliquez sur l’espace réservé et sélectionnez l’image à ajouter"/>
          <p:cNvSpPr>
            <a:spLocks noGrp="1"/>
          </p:cNvSpPr>
          <p:nvPr>
            <p:ph type="pic" idx="1" hasCustomPrompt="1"/>
          </p:nvPr>
        </p:nvSpPr>
        <p:spPr>
          <a:xfrm>
            <a:off x="760413" y="685800"/>
            <a:ext cx="6858000" cy="4572000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fr-FR" noProof="0"/>
              <a:t>Cliquez sur l’icône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127479" y="3554104"/>
            <a:ext cx="3377133" cy="1703696"/>
          </a:xfrm>
        </p:spPr>
        <p:txBody>
          <a:bodyPr rtlCol="0"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r-FR" noProof="0"/>
              <a:t>Ajouter un pied de page</a:t>
            </a:r>
          </a:p>
        </p:txBody>
      </p:sp>
      <p:sp>
        <p:nvSpPr>
          <p:cNvPr id="5" name="Espace réservé de la date 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46DEA04-0764-4B96-83BF-28BB441A38B9}" type="datetime1">
              <a:rPr lang="fr-FR" noProof="0" smtClean="0"/>
              <a:t>22/08/2023</a:t>
            </a:fld>
            <a:endParaRPr lang="fr-FR" noProof="0"/>
          </a:p>
        </p:txBody>
      </p:sp>
      <p:sp>
        <p:nvSpPr>
          <p:cNvPr id="7" name="Espace réservé du numéro de diapositive 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fr-FR" noProof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4216615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iel"/>
          <p:cNvSpPr/>
          <p:nvPr/>
        </p:nvSpPr>
        <p:spPr>
          <a:xfrm>
            <a:off x="2552" y="-1"/>
            <a:ext cx="12188952" cy="6858002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  <a:alpha val="58000"/>
                </a:schemeClr>
              </a:gs>
              <a:gs pos="88000">
                <a:schemeClr val="accent2">
                  <a:lumMod val="20000"/>
                  <a:lumOff val="80000"/>
                  <a:alpha val="6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2960" rtlCol="0" anchor="ctr"/>
          <a:lstStyle/>
          <a:p>
            <a:pPr algn="ctr" rtl="0"/>
            <a:endParaRPr lang="fr-FR" noProof="0"/>
          </a:p>
        </p:txBody>
      </p:sp>
      <p:sp>
        <p:nvSpPr>
          <p:cNvPr id="8" name="eau3"/>
          <p:cNvSpPr/>
          <p:nvPr/>
        </p:nvSpPr>
        <p:spPr bwMode="gray">
          <a:xfrm>
            <a:off x="2552" y="6064101"/>
            <a:ext cx="12188952" cy="793899"/>
          </a:xfrm>
          <a:prstGeom prst="rect">
            <a:avLst/>
          </a:prstGeom>
          <a:gradFill>
            <a:gsLst>
              <a:gs pos="833">
                <a:schemeClr val="accent2">
                  <a:lumMod val="60000"/>
                  <a:lumOff val="40000"/>
                  <a:alpha val="38000"/>
                </a:schemeClr>
              </a:gs>
              <a:gs pos="49000">
                <a:schemeClr val="accent2">
                  <a:lumMod val="60000"/>
                  <a:lumOff val="40000"/>
                </a:schemeClr>
              </a:gs>
              <a:gs pos="100000">
                <a:schemeClr val="accent2">
                  <a:lumMod val="20000"/>
                  <a:lumOff val="80000"/>
                  <a:alpha val="89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pic>
        <p:nvPicPr>
          <p:cNvPr id="9" name="eau2"/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4" r="9901"/>
          <a:stretch/>
        </p:blipFill>
        <p:spPr bwMode="white">
          <a:xfrm>
            <a:off x="-1425" y="6256181"/>
            <a:ext cx="12188952" cy="46320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eau1"/>
          <p:cNvPicPr>
            <a:picLocks noChangeAspect="1"/>
          </p:cNvPicPr>
          <p:nvPr/>
        </p:nvPicPr>
        <p:blipFill rotWithShape="1">
          <a:blip r:embed="rId1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18" r="6356"/>
          <a:stretch/>
        </p:blipFill>
        <p:spPr bwMode="gray">
          <a:xfrm flipH="1">
            <a:off x="-1425" y="5979395"/>
            <a:ext cx="12188952" cy="26828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Espace réservé du titre 1"/>
          <p:cNvSpPr>
            <a:spLocks noGrp="1"/>
          </p:cNvSpPr>
          <p:nvPr>
            <p:ph type="title"/>
          </p:nvPr>
        </p:nvSpPr>
        <p:spPr>
          <a:xfrm>
            <a:off x="1341120" y="265176"/>
            <a:ext cx="9509759" cy="108813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fr-FR" noProof="0" dirty="0"/>
              <a:t>Cliquez pour modifier le style du titre</a:t>
            </a:r>
          </a:p>
        </p:txBody>
      </p:sp>
      <p:sp>
        <p:nvSpPr>
          <p:cNvPr id="3" name="Espace réservé du texte 2"/>
          <p:cNvSpPr>
            <a:spLocks noGrp="1"/>
          </p:cNvSpPr>
          <p:nvPr>
            <p:ph type="body" idx="1"/>
          </p:nvPr>
        </p:nvSpPr>
        <p:spPr>
          <a:xfrm>
            <a:off x="1341120" y="1572768"/>
            <a:ext cx="9509760" cy="41422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Modifier les styles du texte du masque</a:t>
            </a:r>
          </a:p>
          <a:p>
            <a:pPr lvl="1" rtl="0"/>
            <a:r>
              <a:rPr lang="fr-FR" noProof="0" dirty="0"/>
              <a:t>Deuxième niveau</a:t>
            </a:r>
          </a:p>
          <a:p>
            <a:pPr lvl="2" rtl="0"/>
            <a:r>
              <a:rPr lang="fr-FR" noProof="0" dirty="0"/>
              <a:t>Troisième niveau</a:t>
            </a:r>
          </a:p>
          <a:p>
            <a:pPr lvl="3" rtl="0"/>
            <a:r>
              <a:rPr lang="fr-FR" noProof="0" dirty="0"/>
              <a:t>Quatrième niveau</a:t>
            </a:r>
          </a:p>
          <a:p>
            <a:pPr lvl="4" rtl="0"/>
            <a:r>
              <a:rPr lang="fr-FR" noProof="0" dirty="0"/>
              <a:t>Cinquième niveau</a:t>
            </a:r>
          </a:p>
        </p:txBody>
      </p:sp>
      <p:sp>
        <p:nvSpPr>
          <p:cNvPr id="5" name="Espace réservé du pied de page 4"/>
          <p:cNvSpPr>
            <a:spLocks noGrp="1"/>
          </p:cNvSpPr>
          <p:nvPr>
            <p:ph type="ftr" sz="quarter" idx="3"/>
          </p:nvPr>
        </p:nvSpPr>
        <p:spPr>
          <a:xfrm>
            <a:off x="1341120" y="6601968"/>
            <a:ext cx="7159752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fr-FR" noProof="0"/>
              <a:t>Ajouter un pied de page</a:t>
            </a:r>
          </a:p>
        </p:txBody>
      </p:sp>
      <p:sp>
        <p:nvSpPr>
          <p:cNvPr id="4" name="Espace réservé de la date 3"/>
          <p:cNvSpPr>
            <a:spLocks noGrp="1"/>
          </p:cNvSpPr>
          <p:nvPr>
            <p:ph type="dt" sz="half" idx="2"/>
          </p:nvPr>
        </p:nvSpPr>
        <p:spPr>
          <a:xfrm>
            <a:off x="8875776" y="6601968"/>
            <a:ext cx="96012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baseline="0">
                <a:solidFill>
                  <a:schemeClr val="tx1"/>
                </a:solidFill>
              </a:defRPr>
            </a:lvl1pPr>
          </a:lstStyle>
          <a:p>
            <a:pPr rtl="0"/>
            <a:fld id="{4257039C-833C-4AD1-8B8F-C2806F2EEA28}" type="datetime1">
              <a:rPr lang="fr-FR" noProof="0" smtClean="0"/>
              <a:t>22/08/2023</a:t>
            </a:fld>
            <a:endParaRPr lang="fr-FR" noProof="0"/>
          </a:p>
        </p:txBody>
      </p:sp>
      <p:sp>
        <p:nvSpPr>
          <p:cNvPr id="6" name="Espace réservé du numéro de diapositive 5"/>
          <p:cNvSpPr>
            <a:spLocks noGrp="1"/>
          </p:cNvSpPr>
          <p:nvPr>
            <p:ph type="sldNum" sz="quarter" idx="4"/>
          </p:nvPr>
        </p:nvSpPr>
        <p:spPr>
          <a:xfrm>
            <a:off x="10210800" y="6601968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cap="all" baseline="0">
                <a:solidFill>
                  <a:schemeClr val="tx1"/>
                </a:solidFill>
              </a:defRPr>
            </a:lvl1pPr>
          </a:lstStyle>
          <a:p>
            <a:pPr rtl="0"/>
            <a:fld id="{4FAB73BC-B049-4115-A692-8D63A059BFB8}" type="slidenum">
              <a:rPr lang="fr-FR" noProof="0" smtClean="0"/>
              <a:pPr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3877551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800" kern="1200">
          <a:solidFill>
            <a:schemeClr val="accent2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•"/>
        <a:defRPr sz="20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1pPr>
      <a:lvl2pPr marL="548640" indent="-228600" algn="l" defTabSz="914400" rtl="0" eaLnBrk="1" latinLnBrk="0" hangingPunct="1">
        <a:lnSpc>
          <a:spcPct val="90000"/>
        </a:lnSpc>
        <a:spcBef>
          <a:spcPts val="1000"/>
        </a:spcBef>
        <a:buSzPct val="100000"/>
        <a:buFont typeface="Arial" pitchFamily="34" charset="0"/>
        <a:buChar char="•"/>
        <a:defRPr sz="18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2pPr>
      <a:lvl3pPr marL="82296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sz="16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3pPr>
      <a:lvl4pPr marL="109728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sz="14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sz="14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sz="14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6pPr>
      <a:lvl7pPr marL="192024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sz="14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sz="14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8pPr>
      <a:lvl9pPr marL="2240280" indent="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None/>
        <a:defRPr sz="14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hotel-lebourbon.com/" TargetMode="External"/><Relationship Id="rId3" Type="http://schemas.openxmlformats.org/officeDocument/2006/relationships/image" Target="../media/image4.jpeg"/><Relationship Id="rId7" Type="http://schemas.openxmlformats.org/officeDocument/2006/relationships/hyperlink" Target="https://hotel-gramont-pau.com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Relationship Id="rId6" Type="http://schemas.openxmlformats.org/officeDocument/2006/relationships/hyperlink" Target="https://hotel-roncevaux-pau.com/" TargetMode="External"/><Relationship Id="rId5" Type="http://schemas.openxmlformats.org/officeDocument/2006/relationships/hyperlink" Target="https://www.appartcity.com/fr/destinations/aquitaine/pau/pau-centre.html?stayPeriod%5BarrivalDate%5D=2023-06-01&amp;stayPeriod%5BdepartureDate%5D=2023-06-02&amp;guests%5Badults%5D=2&amp;guests%5Bchildren%5D=0&amp;promoCode=" TargetMode="External"/><Relationship Id="rId4" Type="http://schemas.openxmlformats.org/officeDocument/2006/relationships/image" Target="../media/image5.png"/><Relationship Id="rId9" Type="http://schemas.openxmlformats.org/officeDocument/2006/relationships/hyperlink" Target="https://all.accor.com/hotel/8612/index.fr.shtml?utm_campaign=seo+maps&amp;utm_medium=seo+maps&amp;utm_source=google+Map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269507" y="2281561"/>
            <a:ext cx="9349790" cy="1371600"/>
          </a:xfrm>
        </p:spPr>
        <p:txBody>
          <a:bodyPr rtlCol="0"/>
          <a:lstStyle/>
          <a:p>
            <a:pPr rtl="0"/>
            <a:r>
              <a:rPr lang="fr-FR" sz="36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</a:t>
            </a:r>
            <a:r>
              <a:rPr lang="fr-FR" sz="36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artenariat   </a:t>
            </a:r>
            <a:r>
              <a:rPr lang="fr-FR" sz="36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</a:t>
            </a:r>
            <a:r>
              <a:rPr lang="fr-FR" sz="36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nternational</a:t>
            </a:r>
            <a:br>
              <a:rPr lang="fr-FR" sz="36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fr-FR" sz="36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</a:t>
            </a:r>
            <a:r>
              <a:rPr lang="fr-FR" sz="36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changes  </a:t>
            </a:r>
            <a:r>
              <a:rPr lang="fr-FR" sz="36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</a:t>
            </a:r>
            <a:r>
              <a:rPr lang="fr-FR" sz="36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otariens </a:t>
            </a:r>
            <a:endParaRPr lang="fr-FR" sz="3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05872" y="3892858"/>
            <a:ext cx="9601200" cy="1415988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None/>
              <a:defRPr/>
            </a:pPr>
            <a:endParaRPr lang="fr-FR" sz="3200" dirty="0">
              <a:solidFill>
                <a:srgbClr val="C00000"/>
              </a:solidFill>
              <a:latin typeface="Verdana Pro" panose="020B0604030504040204" pitchFamily="34" charset="0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fr-FR" sz="3200" dirty="0">
                <a:solidFill>
                  <a:schemeClr val="tx1"/>
                </a:solidFill>
                <a:latin typeface="Verdana Pro" panose="020B0604030504040204" pitchFamily="34" charset="0"/>
              </a:rPr>
              <a:t>PAU OCTOBRE 2023</a:t>
            </a:r>
          </a:p>
        </p:txBody>
      </p:sp>
      <p:pic>
        <p:nvPicPr>
          <p:cNvPr id="5" name="Image 8" descr="fanion rotary.png">
            <a:extLst>
              <a:ext uri="{FF2B5EF4-FFF2-40B4-BE49-F238E27FC236}">
                <a16:creationId xmlns:a16="http://schemas.microsoft.com/office/drawing/2014/main" id="{79BC2922-D79A-5E01-1FE2-931950AEDD0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9296" y="-2248"/>
            <a:ext cx="1328034" cy="20530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4" descr="Accueil | Rotary">
            <a:extLst>
              <a:ext uri="{FF2B5EF4-FFF2-40B4-BE49-F238E27FC236}">
                <a16:creationId xmlns:a16="http://schemas.microsoft.com/office/drawing/2014/main" id="{12B386BB-1ACF-C5D8-5C46-F2E141FBE4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236" y="5007"/>
            <a:ext cx="1473694" cy="2053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3902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663301" y="923279"/>
            <a:ext cx="4682971" cy="767917"/>
          </a:xfrm>
        </p:spPr>
        <p:txBody>
          <a:bodyPr rtlCol="0"/>
          <a:lstStyle/>
          <a:p>
            <a:pPr rtl="0"/>
            <a:br>
              <a:rPr lang="fr-FR" sz="40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br>
              <a:rPr lang="fr-FR" sz="40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fr-FR" sz="4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5" name="Image 8" descr="fanion rotary.png">
            <a:extLst>
              <a:ext uri="{FF2B5EF4-FFF2-40B4-BE49-F238E27FC236}">
                <a16:creationId xmlns:a16="http://schemas.microsoft.com/office/drawing/2014/main" id="{79BC2922-D79A-5E01-1FE2-931950AEDD0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9296" y="-2248"/>
            <a:ext cx="1328034" cy="20530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4" descr="Accueil | Rotary">
            <a:extLst>
              <a:ext uri="{FF2B5EF4-FFF2-40B4-BE49-F238E27FC236}">
                <a16:creationId xmlns:a16="http://schemas.microsoft.com/office/drawing/2014/main" id="{12B386BB-1ACF-C5D8-5C46-F2E141FBE4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236" y="5007"/>
            <a:ext cx="1473694" cy="2053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ZoneTexte 10">
            <a:extLst>
              <a:ext uri="{FF2B5EF4-FFF2-40B4-BE49-F238E27FC236}">
                <a16:creationId xmlns:a16="http://schemas.microsoft.com/office/drawing/2014/main" id="{08371C1D-E532-6059-EC6C-631DB7BE6223}"/>
              </a:ext>
            </a:extLst>
          </p:cNvPr>
          <p:cNvSpPr txBox="1"/>
          <p:nvPr/>
        </p:nvSpPr>
        <p:spPr>
          <a:xfrm>
            <a:off x="1788851" y="1451499"/>
            <a:ext cx="8864354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latin typeface="Abadi" panose="020B0604020104020204" pitchFamily="34" charset="0"/>
                <a:ea typeface="Verdana" panose="020B0604030504040204" pitchFamily="34" charset="0"/>
              </a:rPr>
              <a:t>Marie France GAUCHER présidente du RC PAU Jurançon ainsi que ses membres sont  heureux d’accueillir les Rotary clubs de:</a:t>
            </a:r>
          </a:p>
          <a:p>
            <a:endParaRPr lang="fr-FR" sz="32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fr-FR" sz="2800" dirty="0">
                <a:latin typeface="Abadi" panose="020B0604020104020204" pitchFamily="34" charset="0"/>
                <a:ea typeface="Verdana" panose="020B0604030504040204" pitchFamily="34" charset="0"/>
              </a:rPr>
              <a:t>Granada </a:t>
            </a:r>
            <a:r>
              <a:rPr lang="fr-FR" sz="2800" dirty="0" err="1">
                <a:latin typeface="Abadi" panose="020B0604020104020204" pitchFamily="34" charset="0"/>
                <a:ea typeface="Verdana" panose="020B0604030504040204" pitchFamily="34" charset="0"/>
              </a:rPr>
              <a:t>internacional</a:t>
            </a:r>
            <a:endParaRPr lang="fr-FR" sz="2800" dirty="0">
              <a:latin typeface="Abadi" panose="020B0604020104020204" pitchFamily="34" charset="0"/>
              <a:ea typeface="Verdana" panose="020B0604030504040204" pitchFamily="34" charset="0"/>
            </a:endParaRPr>
          </a:p>
          <a:p>
            <a:r>
              <a:rPr lang="fr-FR" sz="2800" dirty="0" err="1">
                <a:latin typeface="Abadi" panose="020B0604020104020204" pitchFamily="34" charset="0"/>
                <a:ea typeface="Verdana" panose="020B0604030504040204" pitchFamily="34" charset="0"/>
              </a:rPr>
              <a:t>Titawin</a:t>
            </a:r>
            <a:r>
              <a:rPr lang="fr-FR" sz="2800" dirty="0">
                <a:latin typeface="Abadi" panose="020B0604020104020204" pitchFamily="34" charset="0"/>
                <a:ea typeface="Verdana" panose="020B0604030504040204" pitchFamily="34" charset="0"/>
              </a:rPr>
              <a:t> Tétouan</a:t>
            </a:r>
          </a:p>
          <a:p>
            <a:r>
              <a:rPr lang="fr-FR" sz="2800" dirty="0">
                <a:latin typeface="Abadi" panose="020B0604020104020204" pitchFamily="34" charset="0"/>
                <a:ea typeface="Verdana" panose="020B0604030504040204" pitchFamily="34" charset="0"/>
              </a:rPr>
              <a:t>Fès </a:t>
            </a:r>
          </a:p>
          <a:p>
            <a:r>
              <a:rPr lang="fr-FR" sz="2800" dirty="0" err="1">
                <a:latin typeface="Abadi" panose="020B0604020104020204" pitchFamily="34" charset="0"/>
                <a:ea typeface="Verdana" panose="020B0604030504040204" pitchFamily="34" charset="0"/>
              </a:rPr>
              <a:t>Rabbat</a:t>
            </a:r>
            <a:r>
              <a:rPr lang="fr-FR" sz="2800" dirty="0">
                <a:latin typeface="Abadi" panose="020B0604020104020204" pitchFamily="34" charset="0"/>
                <a:ea typeface="Verdana" panose="020B0604030504040204" pitchFamily="34" charset="0"/>
              </a:rPr>
              <a:t> </a:t>
            </a:r>
            <a:r>
              <a:rPr lang="fr-FR" sz="2800" dirty="0" err="1">
                <a:latin typeface="Abadi" panose="020B0604020104020204" pitchFamily="34" charset="0"/>
                <a:ea typeface="Verdana" panose="020B0604030504040204" pitchFamily="34" charset="0"/>
              </a:rPr>
              <a:t>Chellah</a:t>
            </a:r>
            <a:endParaRPr lang="fr-FR" sz="2800" dirty="0">
              <a:latin typeface="Abadi" panose="020B0604020104020204" pitchFamily="34" charset="0"/>
              <a:ea typeface="Verdana" panose="020B0604030504040204" pitchFamily="34" charset="0"/>
            </a:endParaRPr>
          </a:p>
          <a:p>
            <a:r>
              <a:rPr lang="fr-FR" sz="2800" dirty="0" err="1">
                <a:latin typeface="Abadi" panose="020B0604020104020204" pitchFamily="34" charset="0"/>
                <a:ea typeface="Verdana" panose="020B0604030504040204" pitchFamily="34" charset="0"/>
              </a:rPr>
              <a:t>Kontanz-Rheintor</a:t>
            </a:r>
            <a:endParaRPr lang="fr-FR" sz="2800" dirty="0">
              <a:latin typeface="Abadi" panose="020B0604020104020204" pitchFamily="34" charset="0"/>
              <a:ea typeface="Verdana" panose="020B0604030504040204" pitchFamily="34" charset="0"/>
            </a:endParaRPr>
          </a:p>
          <a:p>
            <a:r>
              <a:rPr lang="fr-FR" dirty="0"/>
              <a:t>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53273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71EDFAAA-6A5E-3BC7-2FCD-33FF72EC8E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339" y="88778"/>
            <a:ext cx="11420274" cy="599241"/>
          </a:xfrm>
        </p:spPr>
        <p:txBody>
          <a:bodyPr/>
          <a:lstStyle/>
          <a:p>
            <a:pPr algn="ctr"/>
            <a:r>
              <a:rPr lang="en-US" b="1" dirty="0">
                <a:latin typeface="Abadi" panose="020B0604020104020204" pitchFamily="34" charset="0"/>
              </a:rPr>
              <a:t>VENIR A PAU</a:t>
            </a:r>
          </a:p>
        </p:txBody>
      </p:sp>
      <p:pic>
        <p:nvPicPr>
          <p:cNvPr id="6" name="Image 8" descr="fanion rotary.png">
            <a:extLst>
              <a:ext uri="{FF2B5EF4-FFF2-40B4-BE49-F238E27FC236}">
                <a16:creationId xmlns:a16="http://schemas.microsoft.com/office/drawing/2014/main" id="{020A35E5-698B-52D8-7D77-BD4961459D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9296" y="-2248"/>
            <a:ext cx="1328034" cy="20530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 descr="Accueil | Rotary">
            <a:extLst>
              <a:ext uri="{FF2B5EF4-FFF2-40B4-BE49-F238E27FC236}">
                <a16:creationId xmlns:a16="http://schemas.microsoft.com/office/drawing/2014/main" id="{AFF2BD40-74ED-9577-5988-20E0F3367A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236" y="88778"/>
            <a:ext cx="1473694" cy="2090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Accueil | Rotary">
            <a:extLst>
              <a:ext uri="{FF2B5EF4-FFF2-40B4-BE49-F238E27FC236}">
                <a16:creationId xmlns:a16="http://schemas.microsoft.com/office/drawing/2014/main" id="{87FC67CE-CCDB-852F-A172-D64F485D99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236" y="128725"/>
            <a:ext cx="1473694" cy="2090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Image 13" descr="Une image contenant conception, Graphique, capture d’écran, graphisme&#10;&#10;Description générée automatiquement">
            <a:extLst>
              <a:ext uri="{FF2B5EF4-FFF2-40B4-BE49-F238E27FC236}">
                <a16:creationId xmlns:a16="http://schemas.microsoft.com/office/drawing/2014/main" id="{1F0FBA4F-EA15-2D0F-F0EB-F2ECD5C278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79972" y="779045"/>
            <a:ext cx="1393053" cy="1016494"/>
          </a:xfrm>
          <a:prstGeom prst="rect">
            <a:avLst/>
          </a:prstGeom>
        </p:spPr>
      </p:pic>
      <p:sp>
        <p:nvSpPr>
          <p:cNvPr id="16" name="ZoneTexte 15">
            <a:extLst>
              <a:ext uri="{FF2B5EF4-FFF2-40B4-BE49-F238E27FC236}">
                <a16:creationId xmlns:a16="http://schemas.microsoft.com/office/drawing/2014/main" id="{D6B6B1C5-5C4E-58AD-ACCA-8DB3DEF308CF}"/>
              </a:ext>
            </a:extLst>
          </p:cNvPr>
          <p:cNvSpPr txBox="1"/>
          <p:nvPr/>
        </p:nvSpPr>
        <p:spPr>
          <a:xfrm>
            <a:off x="3173025" y="978954"/>
            <a:ext cx="63963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badi" panose="020B0604020104020204" pitchFamily="34" charset="0"/>
              </a:rPr>
              <a:t>Plusieurs aéroports: le plus proche est celui de PAU</a:t>
            </a:r>
          </a:p>
          <a:p>
            <a:r>
              <a:rPr lang="fr-FR" dirty="0">
                <a:latin typeface="Abadi" panose="020B0604020104020204" pitchFamily="34" charset="0"/>
              </a:rPr>
              <a:t>En fonction de votre provenance, il faudra passer par BORDEAUX , TOULOUSE ou BIARRITZ 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67CCFB90-A8D9-235F-10A0-11235CAEEFD3}"/>
              </a:ext>
            </a:extLst>
          </p:cNvPr>
          <p:cNvSpPr txBox="1"/>
          <p:nvPr/>
        </p:nvSpPr>
        <p:spPr>
          <a:xfrm>
            <a:off x="1917577" y="2219416"/>
            <a:ext cx="86335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badi" panose="020B0604020104020204" pitchFamily="34" charset="0"/>
              </a:rPr>
              <a:t>Si vous arrivez à Bordeaux , Toulouse ou Biarritz ,pour rejoindre PAU , soit vous louez une voiture à l’aéroport soit vous prenez le train,  la gare de PAU se trouve en centre ville   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5F0FE02B-979A-BA14-5DA3-9CDF2C20D9EE}"/>
              </a:ext>
            </a:extLst>
          </p:cNvPr>
          <p:cNvSpPr txBox="1"/>
          <p:nvPr/>
        </p:nvSpPr>
        <p:spPr>
          <a:xfrm>
            <a:off x="221941" y="3303773"/>
            <a:ext cx="114699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latin typeface="Abadi" panose="020B0604020104020204" pitchFamily="34" charset="0"/>
              </a:rPr>
              <a:t>Les Hébergements: </a:t>
            </a:r>
          </a:p>
          <a:p>
            <a:r>
              <a:rPr lang="fr-FR" sz="2000" dirty="0">
                <a:latin typeface="Abadi" panose="020B0604020104020204" pitchFamily="34" charset="0"/>
              </a:rPr>
              <a:t>Ci-dessous une liste d’hôtels qui ont la particularité d’être tous dans l’hyper centre ville .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0211839E-B868-C0D0-8C91-5D40D7E87FF1}"/>
              </a:ext>
            </a:extLst>
          </p:cNvPr>
          <p:cNvSpPr txBox="1"/>
          <p:nvPr/>
        </p:nvSpPr>
        <p:spPr>
          <a:xfrm>
            <a:off x="547832" y="4060548"/>
            <a:ext cx="112784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>
                <a:latin typeface="Abadi" panose="020B0604020104020204" pitchFamily="34" charset="0"/>
              </a:rPr>
              <a:t>Appartcity</a:t>
            </a:r>
            <a:r>
              <a:rPr lang="fr-FR" dirty="0">
                <a:latin typeface="Abadi" panose="020B0604020104020204" pitchFamily="34" charset="0"/>
              </a:rPr>
              <a:t> :</a:t>
            </a:r>
            <a:r>
              <a:rPr lang="fr-FR" dirty="0">
                <a:latin typeface="Abadi" panose="020B0604020104020204" pitchFamily="34" charset="0"/>
                <a:hlinkClick r:id="rId5"/>
              </a:rPr>
              <a:t>Appart </a:t>
            </a:r>
            <a:r>
              <a:rPr lang="fr-FR" dirty="0" err="1">
                <a:latin typeface="Abadi" panose="020B0604020104020204" pitchFamily="34" charset="0"/>
                <a:hlinkClick r:id="rId5"/>
              </a:rPr>
              <a:t>hotel</a:t>
            </a:r>
            <a:r>
              <a:rPr lang="fr-FR" dirty="0">
                <a:latin typeface="Abadi" panose="020B0604020104020204" pitchFamily="34" charset="0"/>
                <a:hlinkClick r:id="rId5"/>
              </a:rPr>
              <a:t> Pau Centre-Ville : votre appartement hôtel Appart'City à Pau (appartcity.com)</a:t>
            </a:r>
            <a:endParaRPr lang="fr-FR" dirty="0">
              <a:latin typeface="Abadi" panose="020B0604020104020204" pitchFamily="34" charset="0"/>
            </a:endParaRP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81D6F3EA-BB4C-B565-8B65-1587C651842E}"/>
              </a:ext>
            </a:extLst>
          </p:cNvPr>
          <p:cNvSpPr txBox="1"/>
          <p:nvPr/>
        </p:nvSpPr>
        <p:spPr>
          <a:xfrm>
            <a:off x="547832" y="4461661"/>
            <a:ext cx="105612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badi" panose="020B0604020104020204" pitchFamily="34" charset="0"/>
              </a:rPr>
              <a:t>Hôtel le </a:t>
            </a:r>
            <a:r>
              <a:rPr lang="fr-FR" dirty="0" err="1">
                <a:latin typeface="Abadi" panose="020B0604020104020204" pitchFamily="34" charset="0"/>
              </a:rPr>
              <a:t>Ronceveau</a:t>
            </a:r>
            <a:r>
              <a:rPr lang="fr-FR" dirty="0">
                <a:latin typeface="Abadi" panose="020B0604020104020204" pitchFamily="34" charset="0"/>
              </a:rPr>
              <a:t> : </a:t>
            </a:r>
            <a:r>
              <a:rPr lang="fr-FR" dirty="0">
                <a:latin typeface="Abadi" panose="020B0604020104020204" pitchFamily="34" charset="0"/>
                <a:hlinkClick r:id="rId6"/>
              </a:rPr>
              <a:t>Le Roncevaux </a:t>
            </a:r>
            <a:r>
              <a:rPr lang="fr-FR" dirty="0" err="1">
                <a:latin typeface="Abadi" panose="020B0604020104020204" pitchFamily="34" charset="0"/>
                <a:hlinkClick r:id="rId6"/>
              </a:rPr>
              <a:t>Hotel</a:t>
            </a:r>
            <a:r>
              <a:rPr lang="fr-FR" dirty="0">
                <a:latin typeface="Abadi" panose="020B0604020104020204" pitchFamily="34" charset="0"/>
                <a:hlinkClick r:id="rId6"/>
              </a:rPr>
              <a:t> Pau - centre historique | Site Officiel (hotel-roncevaux-pau.com)</a:t>
            </a:r>
            <a:endParaRPr lang="fr-FR" dirty="0">
              <a:latin typeface="Abadi" panose="020B0604020104020204" pitchFamily="34" charset="0"/>
            </a:endParaRP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E1942E23-6567-596F-5F05-CB7E554FA3E3}"/>
              </a:ext>
            </a:extLst>
          </p:cNvPr>
          <p:cNvSpPr txBox="1"/>
          <p:nvPr/>
        </p:nvSpPr>
        <p:spPr>
          <a:xfrm>
            <a:off x="547832" y="4866696"/>
            <a:ext cx="1034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badi" panose="020B0604020104020204" pitchFamily="34" charset="0"/>
              </a:rPr>
              <a:t>Hôtel Gramont : </a:t>
            </a:r>
            <a:r>
              <a:rPr lang="fr-FR" dirty="0" err="1">
                <a:latin typeface="Abadi" panose="020B0604020104020204" pitchFamily="34" charset="0"/>
                <a:hlinkClick r:id="rId7"/>
              </a:rPr>
              <a:t>Hotel</a:t>
            </a:r>
            <a:r>
              <a:rPr lang="fr-FR" dirty="0">
                <a:latin typeface="Abadi" panose="020B0604020104020204" pitchFamily="34" charset="0"/>
                <a:hlinkClick r:id="rId7"/>
              </a:rPr>
              <a:t> De Gramont Pau - centre historique | Site Officiel (hotel-gramont-pau.com)</a:t>
            </a:r>
            <a:endParaRPr lang="fr-FR" dirty="0">
              <a:latin typeface="Abadi" panose="020B0604020104020204" pitchFamily="34" charset="0"/>
            </a:endParaRP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1F95206C-0A40-B649-9517-762CEA79CB2A}"/>
              </a:ext>
            </a:extLst>
          </p:cNvPr>
          <p:cNvSpPr txBox="1"/>
          <p:nvPr/>
        </p:nvSpPr>
        <p:spPr>
          <a:xfrm>
            <a:off x="547832" y="5236028"/>
            <a:ext cx="103423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badi" panose="020B0604020104020204" pitchFamily="34" charset="0"/>
              </a:rPr>
              <a:t>Hôtel le Bourbon: </a:t>
            </a:r>
            <a:r>
              <a:rPr lang="fr-FR" dirty="0">
                <a:latin typeface="Abadi" panose="020B0604020104020204" pitchFamily="34" charset="0"/>
                <a:hlinkClick r:id="rId8"/>
              </a:rPr>
              <a:t>Hôtel Le Bourbon ** au centre de Pau (hotel-lebourbon.com)</a:t>
            </a:r>
            <a:endParaRPr lang="fr-FR" dirty="0">
              <a:latin typeface="Abadi" panose="020B0604020104020204" pitchFamily="34" charset="0"/>
            </a:endParaRP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C4584693-CFAD-A8FE-D767-5D495E3513E0}"/>
              </a:ext>
            </a:extLst>
          </p:cNvPr>
          <p:cNvSpPr txBox="1"/>
          <p:nvPr/>
        </p:nvSpPr>
        <p:spPr>
          <a:xfrm>
            <a:off x="547832" y="5652094"/>
            <a:ext cx="99607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FR" i="0" dirty="0">
                <a:solidFill>
                  <a:srgbClr val="3E3D48"/>
                </a:solidFill>
                <a:effectLst/>
                <a:latin typeface="Abadi" panose="020B0604020104020204" pitchFamily="34" charset="0"/>
              </a:rPr>
              <a:t>Parc Beaumont Hôtel &amp; Spa: </a:t>
            </a:r>
            <a:r>
              <a:rPr lang="fr-FR" dirty="0">
                <a:latin typeface="Abadi" panose="020B0604020104020204" pitchFamily="34" charset="0"/>
                <a:hlinkClick r:id="rId9"/>
              </a:rPr>
              <a:t>Parc Beaumont Hôtel &amp; Spa Pau - </a:t>
            </a:r>
            <a:r>
              <a:rPr lang="fr-FR" dirty="0" err="1">
                <a:latin typeface="Abadi" panose="020B0604020104020204" pitchFamily="34" charset="0"/>
                <a:hlinkClick r:id="rId9"/>
              </a:rPr>
              <a:t>MGallery</a:t>
            </a:r>
            <a:r>
              <a:rPr lang="fr-FR" dirty="0">
                <a:latin typeface="Abadi" panose="020B0604020104020204" pitchFamily="34" charset="0"/>
                <a:hlinkClick r:id="rId9"/>
              </a:rPr>
              <a:t> - ALL (accor.com)</a:t>
            </a:r>
            <a:endParaRPr lang="fr-FR" i="0" dirty="0">
              <a:solidFill>
                <a:srgbClr val="3E3D48"/>
              </a:solidFill>
              <a:effectLst/>
              <a:latin typeface="Abadi" panose="020B06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5775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8" descr="fanion rotary.png">
            <a:extLst>
              <a:ext uri="{FF2B5EF4-FFF2-40B4-BE49-F238E27FC236}">
                <a16:creationId xmlns:a16="http://schemas.microsoft.com/office/drawing/2014/main" id="{79BC2922-D79A-5E01-1FE2-931950AEDD0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9296" y="-2248"/>
            <a:ext cx="1328034" cy="20530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4" descr="Accueil | Rotary">
            <a:extLst>
              <a:ext uri="{FF2B5EF4-FFF2-40B4-BE49-F238E27FC236}">
                <a16:creationId xmlns:a16="http://schemas.microsoft.com/office/drawing/2014/main" id="{12B386BB-1ACF-C5D8-5C46-F2E141FBE4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236" y="5007"/>
            <a:ext cx="1473694" cy="2053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0DAB7AC1-547E-16C4-5938-C78AEA0DB63F}"/>
              </a:ext>
            </a:extLst>
          </p:cNvPr>
          <p:cNvSpPr txBox="1"/>
          <p:nvPr/>
        </p:nvSpPr>
        <p:spPr>
          <a:xfrm>
            <a:off x="2920753" y="1154097"/>
            <a:ext cx="63963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>
                <a:latin typeface="Verdana" panose="020B0604030504040204" pitchFamily="34" charset="0"/>
                <a:ea typeface="Verdana" panose="020B0604030504040204" pitchFamily="34" charset="0"/>
              </a:rPr>
              <a:t>PROGRAMME DU SEJOUR</a:t>
            </a: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74FDDAA0-9031-1F88-4457-2E7613C5E431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1740023" y="1994335"/>
            <a:ext cx="9001958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JEUDI 5 octobre </a:t>
            </a:r>
            <a:endParaRPr kumimoji="0" lang="fr-FR" altLang="fr-FR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endParaRPr kumimoji="0" lang="fr-FR" altLang="fr-F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19H30 – Cocktail de bienvenue</a:t>
            </a:r>
            <a:endParaRPr kumimoji="0" lang="fr-FR" altLang="fr-F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id="{EF11E0F1-4423-02C5-327A-62D3F9CBA6C6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1679360" y="2926906"/>
            <a:ext cx="8833280" cy="3662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VENDREDI 6 octobre   </a:t>
            </a:r>
            <a:endParaRPr kumimoji="0" lang="fr-FR" altLang="fr-FR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endParaRPr kumimoji="0" lang="fr-FR" altLang="fr-FR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fr-FR" altLang="fr-FR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9H30 – Visite de la ville puis Visite </a:t>
            </a:r>
            <a:r>
              <a:rPr lang="fr-FR" altLang="fr-FR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du château de PAU et </a:t>
            </a:r>
            <a:r>
              <a:rPr kumimoji="0" lang="fr-FR" altLang="fr-FR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de l’enceinte avant ou après.</a:t>
            </a:r>
            <a:endParaRPr kumimoji="0" lang="fr-FR" altLang="fr-F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altLang="fr-FR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		</a:t>
            </a:r>
            <a:r>
              <a:rPr kumimoji="0" lang="fr-FR" altLang="fr-FR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Point de rencontre : place de la mairie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altLang="fr-FR" sz="16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12H – Déjeuner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altLang="fr-FR" sz="16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altLang="fr-FR" sz="1600" dirty="0">
                <a:solidFill>
                  <a:srgbClr val="000000"/>
                </a:solidFill>
                <a:latin typeface="Arial" panose="020B0604020202020204" pitchFamily="34" charset="0"/>
              </a:rPr>
              <a:t>14H – 18H  Réunion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r>
              <a:rPr lang="fr-F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19H30 Soirée Statutaire……</a:t>
            </a:r>
          </a:p>
          <a:p>
            <a:endParaRPr lang="fr-FR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fr-FR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fr-FR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5">
            <a:extLst>
              <a:ext uri="{FF2B5EF4-FFF2-40B4-BE49-F238E27FC236}">
                <a16:creationId xmlns:a16="http://schemas.microsoft.com/office/drawing/2014/main" id="{701D95E6-9AEA-8D15-47BE-37A0BBE73B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0100"/>
            <a:ext cx="27122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: 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8615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8" descr="fanion rotary.png">
            <a:extLst>
              <a:ext uri="{FF2B5EF4-FFF2-40B4-BE49-F238E27FC236}">
                <a16:creationId xmlns:a16="http://schemas.microsoft.com/office/drawing/2014/main" id="{79BC2922-D79A-5E01-1FE2-931950AEDD0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9296" y="-2248"/>
            <a:ext cx="1328034" cy="20530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4" descr="Accueil | Rotary">
            <a:extLst>
              <a:ext uri="{FF2B5EF4-FFF2-40B4-BE49-F238E27FC236}">
                <a16:creationId xmlns:a16="http://schemas.microsoft.com/office/drawing/2014/main" id="{12B386BB-1ACF-C5D8-5C46-F2E141FBE4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236" y="5007"/>
            <a:ext cx="1473694" cy="2053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2">
            <a:extLst>
              <a:ext uri="{FF2B5EF4-FFF2-40B4-BE49-F238E27FC236}">
                <a16:creationId xmlns:a16="http://schemas.microsoft.com/office/drawing/2014/main" id="{D8681B7B-BCB3-DD39-C1D6-CE0BED2E73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9002" y="1700908"/>
            <a:ext cx="9561250" cy="240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SAMEDI 7 octobre</a:t>
            </a:r>
            <a:endParaRPr kumimoji="0" lang="fr-FR" altLang="fr-FR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endParaRPr kumimoji="0" lang="fr-FR" altLang="fr-FR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Descente par le funiculaire vers la gare de PAU départ pour LOURDES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altLang="fr-FR" sz="16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Visite de la ville , du sanctuaire Notre Dame de Lourdes et de la Grotte et visite de la basilique Saint Pie X  , église souterraine qui peut accueillir des milliers de pèlerins .</a:t>
            </a:r>
            <a:endParaRPr kumimoji="0" lang="fr-FR" altLang="fr-FR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endParaRPr kumimoji="0" lang="fr-FR" altLang="fr-FR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endParaRPr kumimoji="0" lang="fr-FR" altLang="fr-FR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19H30 – Cocktail-dinatoire</a:t>
            </a:r>
            <a:endParaRPr kumimoji="0" lang="fr-FR" altLang="fr-FR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3">
            <a:extLst>
              <a:ext uri="{FF2B5EF4-FFF2-40B4-BE49-F238E27FC236}">
                <a16:creationId xmlns:a16="http://schemas.microsoft.com/office/drawing/2014/main" id="{D0A9D9A0-EABA-E9D9-1DC8-4515DE0D2B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2420" y="4466807"/>
            <a:ext cx="9885285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DIMANCHE </a:t>
            </a:r>
            <a:r>
              <a:rPr lang="fr-FR" altLang="fr-FR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8 octobre</a:t>
            </a:r>
            <a:endParaRPr kumimoji="0" lang="fr-FR" altLang="fr-FR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Départ des participants</a:t>
            </a:r>
            <a:r>
              <a:rPr kumimoji="0" lang="fr-FR" altLang="fr-F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18044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663301" y="923279"/>
            <a:ext cx="6653814" cy="1682317"/>
          </a:xfrm>
        </p:spPr>
        <p:txBody>
          <a:bodyPr rtlCol="0"/>
          <a:lstStyle/>
          <a:p>
            <a:pPr rtl="0"/>
            <a:r>
              <a:rPr lang="fr-FR" sz="4000" dirty="0">
                <a:latin typeface="Verdana" panose="020B0604030504040204" pitchFamily="34" charset="0"/>
                <a:ea typeface="Verdana" panose="020B0604030504040204" pitchFamily="34" charset="0"/>
              </a:rPr>
              <a:t>PROCHAIN RENDEZ VOUS DES MEMBRES DU P.I.E.R.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05872" y="3386831"/>
            <a:ext cx="9601200" cy="2053028"/>
          </a:xfrm>
        </p:spPr>
        <p:txBody>
          <a:bodyPr rtlCol="0">
            <a:normAutofit fontScale="47500" lnSpcReduction="20000"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None/>
              <a:defRPr/>
            </a:pPr>
            <a:endParaRPr lang="fr-FR" sz="19200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fr-FR" sz="192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?</a:t>
            </a:r>
          </a:p>
        </p:txBody>
      </p:sp>
      <p:pic>
        <p:nvPicPr>
          <p:cNvPr id="5" name="Image 8" descr="fanion rotary.png">
            <a:extLst>
              <a:ext uri="{FF2B5EF4-FFF2-40B4-BE49-F238E27FC236}">
                <a16:creationId xmlns:a16="http://schemas.microsoft.com/office/drawing/2014/main" id="{79BC2922-D79A-5E01-1FE2-931950AEDD0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9296" y="-2248"/>
            <a:ext cx="1328034" cy="20530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4" descr="Accueil | Rotary">
            <a:extLst>
              <a:ext uri="{FF2B5EF4-FFF2-40B4-BE49-F238E27FC236}">
                <a16:creationId xmlns:a16="http://schemas.microsoft.com/office/drawing/2014/main" id="{12B386BB-1ACF-C5D8-5C46-F2E141FBE4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236" y="5007"/>
            <a:ext cx="1473694" cy="2053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5151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céan 16 x 9">
  <a:themeElements>
    <a:clrScheme name="Ocean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4557A1"/>
      </a:accent1>
      <a:accent2>
        <a:srgbClr val="3691AA"/>
      </a:accent2>
      <a:accent3>
        <a:srgbClr val="893768"/>
      </a:accent3>
      <a:accent4>
        <a:srgbClr val="4E8542"/>
      </a:accent4>
      <a:accent5>
        <a:srgbClr val="A25A12"/>
      </a:accent5>
      <a:accent6>
        <a:srgbClr val="C19859"/>
      </a:accent6>
      <a:hlink>
        <a:srgbClr val="6B9F25"/>
      </a:hlink>
      <a:folHlink>
        <a:srgbClr val="B26B02"/>
      </a:folHlink>
    </a:clrScheme>
    <a:fontScheme name="Georgia">
      <a:maj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6308743_TF02895256.potx" id="{01E95750-DB25-45B8-934E-79D6456FAEFD}" vid="{FBB5DAB9-F943-4C0E-96CA-1B1FAFEC8D79}"/>
    </a:ext>
  </a:extLst>
</a:theme>
</file>

<file path=ppt/theme/theme2.xml><?xml version="1.0" encoding="utf-8"?>
<a:theme xmlns:a="http://schemas.openxmlformats.org/drawingml/2006/main" name="Thème Office">
  <a:themeElements>
    <a:clrScheme name="Ocean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4557A1"/>
      </a:accent1>
      <a:accent2>
        <a:srgbClr val="3691AA"/>
      </a:accent2>
      <a:accent3>
        <a:srgbClr val="893768"/>
      </a:accent3>
      <a:accent4>
        <a:srgbClr val="4E8542"/>
      </a:accent4>
      <a:accent5>
        <a:srgbClr val="A25A12"/>
      </a:accent5>
      <a:accent6>
        <a:srgbClr val="C19859"/>
      </a:accent6>
      <a:hlink>
        <a:srgbClr val="6B9F25"/>
      </a:hlink>
      <a:folHlink>
        <a:srgbClr val="B26B02"/>
      </a:folHlink>
    </a:clrScheme>
    <a:fontScheme name="Georgia">
      <a:maj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cean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4557A1"/>
      </a:accent1>
      <a:accent2>
        <a:srgbClr val="3691AA"/>
      </a:accent2>
      <a:accent3>
        <a:srgbClr val="893768"/>
      </a:accent3>
      <a:accent4>
        <a:srgbClr val="4E8542"/>
      </a:accent4>
      <a:accent5>
        <a:srgbClr val="A25A12"/>
      </a:accent5>
      <a:accent6>
        <a:srgbClr val="C19859"/>
      </a:accent6>
      <a:hlink>
        <a:srgbClr val="6B9F25"/>
      </a:hlink>
      <a:folHlink>
        <a:srgbClr val="B26B02"/>
      </a:folHlink>
    </a:clrScheme>
    <a:fontScheme name="Georgia">
      <a:maj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Présentation Peinture d’océan (grand écran)</Template>
  <TotalTime>4272</TotalTime>
  <Words>354</Words>
  <Application>Microsoft Office PowerPoint</Application>
  <PresentationFormat>Grand écran</PresentationFormat>
  <Paragraphs>59</Paragraphs>
  <Slides>6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4" baseType="lpstr">
      <vt:lpstr>Abadi</vt:lpstr>
      <vt:lpstr>Arial</vt:lpstr>
      <vt:lpstr>Calibri</vt:lpstr>
      <vt:lpstr>Georgia</vt:lpstr>
      <vt:lpstr>Verdana</vt:lpstr>
      <vt:lpstr>Verdana Pro</vt:lpstr>
      <vt:lpstr>Wingdings 2</vt:lpstr>
      <vt:lpstr>Océan 16 x 9</vt:lpstr>
      <vt:lpstr>Partenariat   International Echanges  Rotariens </vt:lpstr>
      <vt:lpstr>  </vt:lpstr>
      <vt:lpstr>VENIR A PAU</vt:lpstr>
      <vt:lpstr>Présentation PowerPoint</vt:lpstr>
      <vt:lpstr>Présentation PowerPoint</vt:lpstr>
      <vt:lpstr>PROCHAIN RENDEZ VOUS DES MEMBRES DU P.I.E.R.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ROTARY CLUB PAU  JURANCON</dc:title>
  <dc:creator>Jean-Michel MORAVIE</dc:creator>
  <cp:lastModifiedBy>Jean-Michel MORAVIE</cp:lastModifiedBy>
  <cp:revision>17</cp:revision>
  <dcterms:created xsi:type="dcterms:W3CDTF">2022-11-03T10:53:13Z</dcterms:created>
  <dcterms:modified xsi:type="dcterms:W3CDTF">2023-08-22T09:33:35Z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